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71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C9CED9-27D9-47C7-B1D5-765F6309B963}" type="datetimeFigureOut">
              <a:rPr lang="fa-IR" smtClean="0"/>
              <a:t>1441/01/22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27D9C2-91C1-4761-8CA3-15254981C1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87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D9C2-91C1-4761-8CA3-15254981C193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618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D9C2-91C1-4761-8CA3-15254981C193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151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00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3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528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0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1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6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8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2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2019/09/21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3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comiran\Pictures\imagesCAAZUC3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1" y="4414"/>
            <a:ext cx="9149892" cy="6853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31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0124"/>
            <a:ext cx="75057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4311"/>
            <a:ext cx="45910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1534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287"/>
            <a:ext cx="4972050" cy="13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76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7229"/>
            <a:ext cx="7924800" cy="248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38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0125"/>
            <a:ext cx="72104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1723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4313"/>
            <a:ext cx="4972050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41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06537"/>
            <a:ext cx="29908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1444171"/>
            <a:ext cx="30003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15257"/>
            <a:ext cx="46767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cs typeface="B Nazanin" pitchFamily="2" charset="-78"/>
              </a:rPr>
              <a:t>filters</a:t>
            </a:r>
            <a:endParaRPr lang="fa-IR" sz="4800" b="1" dirty="0">
              <a:cs typeface="B Nazanin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14" y="7257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5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1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5177" y="1828800"/>
            <a:ext cx="554808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در صفحه ی نتایج به صورت دو ستون مقالات و انتشارات نمایش داده می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شود .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152401"/>
            <a:ext cx="4972050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2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295400" y="3200400"/>
            <a:ext cx="2057400" cy="9906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anose="00000700000000000000" pitchFamily="2" charset="-78"/>
              </a:rPr>
              <a:t>نمونه ی مقاله دسترس آزاد</a:t>
            </a:r>
            <a:endParaRPr lang="fa-IR" dirty="0">
              <a:cs typeface="B Nazanin" panose="00000700000000000000" pitchFamily="2" charset="-78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943600" y="1371600"/>
            <a:ext cx="2667000" cy="18288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anose="00000700000000000000" pitchFamily="2" charset="-78"/>
              </a:rPr>
              <a:t>مقالات منتشر شده در دوره و شماره ی مجله نمایش داده می </a:t>
            </a:r>
            <a:r>
              <a:rPr lang="en-US" dirty="0" smtClean="0">
                <a:cs typeface="B Nazanin" panose="00000700000000000000" pitchFamily="2" charset="-78"/>
              </a:rPr>
              <a:t>.</a:t>
            </a:r>
            <a:r>
              <a:rPr lang="fa-IR" dirty="0" smtClean="0">
                <a:cs typeface="B Nazanin" panose="00000700000000000000" pitchFamily="2" charset="-78"/>
              </a:rPr>
              <a:t>شود</a:t>
            </a:r>
            <a:endParaRPr lang="fa-IR" dirty="0">
              <a:cs typeface="B Nazanin" panose="00000700000000000000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21" y="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00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87963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2400" dirty="0" smtClean="0">
                <a:cs typeface="B Titr" panose="00000700000000000000" pitchFamily="2" charset="-78"/>
              </a:rPr>
              <a:t>عنوان کارگاه :آموزش استفاده از پایگاه </a:t>
            </a:r>
            <a:r>
              <a:rPr lang="en-US" sz="2400" dirty="0" smtClean="0">
                <a:cs typeface="B Titr" panose="00000700000000000000" pitchFamily="2" charset="-78"/>
              </a:rPr>
              <a:t>wiley</a:t>
            </a: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محل برگزاری: </a:t>
            </a:r>
            <a:r>
              <a:rPr lang="fa-IR" smtClean="0">
                <a:cs typeface="B Nazanin" panose="00000400000000000000" pitchFamily="2" charset="-78"/>
              </a:rPr>
              <a:t>سالن اجتماعات بیمارستان معتضدی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400" dirty="0" smtClean="0">
                <a:cs typeface="B Titr" panose="00000700000000000000" pitchFamily="2" charset="-78"/>
              </a:rPr>
              <a:t>تاریخ برگزاری:1398/05/26</a:t>
            </a: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مدرس: پروین جهانگیری</a:t>
            </a: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کارشناسی ارشد کتابداری و اطلاع رسانی پزشکی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2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916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3629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2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44672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1104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82" y="3886200"/>
            <a:ext cx="6324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771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43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0250"/>
            <a:ext cx="845820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09600" y="3586162"/>
            <a:ext cx="1447800" cy="1295400"/>
          </a:xfrm>
          <a:prstGeom prst="wedgeEllipseCallout">
            <a:avLst>
              <a:gd name="adj1" fmla="val 26786"/>
              <a:gd name="adj2" fmla="val 714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Oval Callout 4"/>
          <p:cNvSpPr/>
          <p:nvPr/>
        </p:nvSpPr>
        <p:spPr>
          <a:xfrm>
            <a:off x="4038600" y="3586162"/>
            <a:ext cx="1143000" cy="151923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Callout 6"/>
          <p:cNvSpPr/>
          <p:nvPr/>
        </p:nvSpPr>
        <p:spPr>
          <a:xfrm>
            <a:off x="6781800" y="3351438"/>
            <a:ext cx="1524000" cy="1519238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685800" y="3772197"/>
            <a:ext cx="1371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این پایگاه 1600 مجله را پوشش می دهد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4049196"/>
            <a:ext cx="1066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200 منابع هسته دارد.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8343" y="3741678"/>
            <a:ext cx="16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دارای 21000کتاب الکترونیکی است.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0678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2400" y="762000"/>
            <a:ext cx="1219200" cy="1066800"/>
          </a:xfrm>
          <a:prstGeom prst="wedgeEllipseCallout">
            <a:avLst>
              <a:gd name="adj1" fmla="val 1728"/>
              <a:gd name="adj2" fmla="val 771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مجلات </a:t>
            </a:r>
            <a:r>
              <a:rPr lang="en-US" dirty="0" smtClean="0"/>
              <a:t>wiley</a:t>
            </a:r>
            <a:endParaRPr lang="en-US" dirty="0"/>
          </a:p>
        </p:txBody>
      </p:sp>
      <p:sp>
        <p:nvSpPr>
          <p:cNvPr id="8" name="Explosion 2 7"/>
          <p:cNvSpPr/>
          <p:nvPr/>
        </p:nvSpPr>
        <p:spPr>
          <a:xfrm>
            <a:off x="1524000" y="2590800"/>
            <a:ext cx="4343400" cy="3048000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dirty="0" smtClean="0">
                <a:cs typeface="B Nazanin" panose="00000700000000000000" pitchFamily="2" charset="-78"/>
              </a:rPr>
              <a:t>مجلات به دو صورت میتوان جستجو کرد.1. به صورت الفبایی 2. به صورت موضوعی</a:t>
            </a:r>
            <a:endParaRPr lang="en-US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447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220200" cy="70103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8600" y="1981200"/>
            <a:ext cx="1524000" cy="1143000"/>
          </a:xfrm>
          <a:prstGeom prst="wedgeEllipseCallout">
            <a:avLst>
              <a:gd name="adj1" fmla="val 54777"/>
              <a:gd name="adj2" fmla="val 718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700000000000000" pitchFamily="2" charset="-78"/>
              </a:rPr>
              <a:t>اسم کامل ژورنال</a:t>
            </a:r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962400" y="4038600"/>
            <a:ext cx="1676400" cy="1447800"/>
          </a:xfrm>
          <a:prstGeom prst="wedgeEllipseCallout">
            <a:avLst>
              <a:gd name="adj1" fmla="val -109304"/>
              <a:gd name="adj2" fmla="val 438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700000000000000" pitchFamily="2" charset="-78"/>
              </a:rPr>
              <a:t>مشخصات ژورنال</a:t>
            </a:r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495800" y="5410200"/>
            <a:ext cx="1828800" cy="1143000"/>
          </a:xfrm>
          <a:prstGeom prst="wedgeEllipseCallout">
            <a:avLst>
              <a:gd name="adj1" fmla="val -90345"/>
              <a:gd name="adj2" fmla="val 527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700000000000000" pitchFamily="2" charset="-78"/>
              </a:rPr>
              <a:t>محتویات ژورنال(حیطه موضوعی مجله)</a:t>
            </a:r>
            <a:endParaRPr lang="en-US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594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77057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838200"/>
            <a:ext cx="7881936" cy="283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387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5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153400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7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113</Words>
  <Application>Microsoft Office PowerPoint</Application>
  <PresentationFormat>On-screen Show (4:3)</PresentationFormat>
  <Paragraphs>19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 Nazanin</vt:lpstr>
      <vt:lpstr>B Titr</vt:lpstr>
      <vt:lpstr>Calibri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</dc:creator>
  <cp:lastModifiedBy>asa</cp:lastModifiedBy>
  <cp:revision>19</cp:revision>
  <dcterms:created xsi:type="dcterms:W3CDTF">2006-08-16T00:00:00Z</dcterms:created>
  <dcterms:modified xsi:type="dcterms:W3CDTF">2019-09-22T05:25:30Z</dcterms:modified>
</cp:coreProperties>
</file>